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2" r:id="rId3"/>
    <p:sldId id="259" r:id="rId4"/>
    <p:sldId id="263" r:id="rId5"/>
    <p:sldId id="264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6A6A14-2D84-4A07-9AA9-B4F66A9FF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76BEDA8-8826-420D-BEA5-2F03CF2A2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B83472-76D0-43C5-9897-B101095C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E4921A3-BCE0-4B7F-AC20-51E02BF2E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7CAE96-1E9D-4E07-ABDD-D13C6F37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5509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E978AA-BDCA-44B4-AAE7-4475F318A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628C8F0-FCAE-4C25-9484-DC04582DA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AFD3DE-D0E6-4B8F-8719-E185E5FF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ECA934E-EA64-44AE-876A-D209DC663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D4B5C5-9236-4B26-944C-CEF78E01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7393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4FE5724-66B6-4166-83F3-7A4459C02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9FD36BF-942E-4E99-BC8D-EEFE34D49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47016C3-6270-472F-94F6-E06A0B1C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C761A78-EF97-4658-B1DC-EEECD1D5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82D961-D9DE-493D-A0C7-0C105EC63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6801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F3E0CA-CCFC-4BFD-90AA-EB36948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3AF1419-438D-4917-82E7-DC6F3CD8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EBA7994-4977-4295-9D42-03B82D1D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0035A0-F31A-4D01-AD93-6EC24F647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5719E15-5EA1-4EE1-9BEB-619A9750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1778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FDAAFC-A856-4056-B2AF-6B4531FAF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FA30A2-5404-4D90-A1CC-ADDED4001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CB2506-2B99-4682-9376-2DD12902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5FEF71-02AB-4D24-9071-E44B77C7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CF93A6-9E74-472E-B4E1-575E8374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58517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D225EB-E19B-401F-9A07-1B65DF86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558336-21C3-4C26-B85D-2025362B5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2919189-30F2-45C6-9074-556BD9746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AA81368-395E-4A4B-8797-D8B1147CD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EBC95C4-4E6A-4DDC-924B-E98F9C6B8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5330767-76B5-4806-8A2C-7FC947A92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75556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4ADA25-C2F7-4DE9-A8F1-88C70DFC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932C59E-D61C-4FD7-B2A1-814DDD69F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5D14A9A-100E-41AB-9678-09EE5D2A9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75BC667-F3C3-4977-BEB4-DD24FB69B4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AB381D0-8972-4523-9A1D-EDA4610E4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9E9C29B-6A18-42FB-8136-C82CDCD4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7F49633-2065-42A5-BD94-BA0434DEE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8EA8C3B-BB82-4F56-9EF5-1E75F211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7719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8AE21C-2DB2-48F9-A31F-06FDBAD8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4EF7927-E48D-41D8-8829-BBF1F0B3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56BEA7B-0DBF-4CF3-A68A-D7B673B5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01209DF-F8CA-4F68-8639-8220919D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8667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AA83FEC-127F-4B77-A971-DC64E73B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9AA1DFE-DC14-45D9-A664-CB66CB269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CAFC9A0-FD23-4DD2-B286-2DA78652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5119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14B64AF-7B96-47F4-B1A8-20AA3759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24D1E4-C3E0-4BF1-998E-0469E53CE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9222565-C6F1-42E8-B144-A3BF2A223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ACD962D-E643-4629-B62A-151D6D687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0A79428-2507-47B5-9082-716D2FF1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EBA2201-F1CD-4CF4-839E-1A8DB0A5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6637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AEE694-9E3C-4AEC-A7AE-69B94DE11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1F0D9EF-CB92-4441-A6E8-7932F97DA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5F217D-1FCC-4739-B4C2-D046513FA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F4AF38D-DA70-4BD2-829A-749B15FA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90A8E41-9D26-4CB2-B2A3-22A60987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B296B61-54CC-4322-9CD3-3E31A6A1C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9661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E44D3F7-DDC9-44C4-9837-9A0E317E1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F366E9-688D-4322-88B4-4E5B86EED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8964E38-2753-4964-841F-92D427C71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914D4-1B70-4AED-89C6-9A4D2AC9CC59}" type="datetimeFigureOut">
              <a:rPr lang="en-IN" smtClean="0"/>
              <a:pPr/>
              <a:t>04-06-2026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9BB4A7-926D-4DC4-AF76-AA05B264C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803871E-4BBF-4074-88AA-EFBEA8189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3EEF-FFAC-4AC1-8662-245170630AD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734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444" y="404664"/>
            <a:ext cx="96662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55540" y="3588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8557" y="432092"/>
            <a:ext cx="1080120" cy="936104"/>
          </a:xfrm>
          <a:prstGeom prst="rect">
            <a:avLst/>
          </a:prstGeom>
          <a:noFill/>
        </p:spPr>
      </p:pic>
      <p:sp>
        <p:nvSpPr>
          <p:cNvPr id="3" name="Rectangle 1">
            <a:extLst>
              <a:ext uri="{FF2B5EF4-FFF2-40B4-BE49-F238E27FC236}">
                <a16:creationId xmlns="" xmlns:a16="http://schemas.microsoft.com/office/drawing/2014/main" id="{C88D6956-BA6E-4AA0-8770-D1A647119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580" y="1340768"/>
            <a:ext cx="74168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2016-2017 </a:t>
            </a:r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76FD3C8D-0254-4357-BF61-FCB49DDA6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98539839"/>
              </p:ext>
            </p:extLst>
          </p:nvPr>
        </p:nvGraphicFramePr>
        <p:xfrm>
          <a:off x="1123427" y="1717756"/>
          <a:ext cx="9801129" cy="196291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96863">
                  <a:extLst>
                    <a:ext uri="{9D8B030D-6E8A-4147-A177-3AD203B41FA5}">
                      <a16:colId xmlns="" xmlns:a16="http://schemas.microsoft.com/office/drawing/2014/main" val="4211847042"/>
                    </a:ext>
                  </a:extLst>
                </a:gridCol>
                <a:gridCol w="2467036">
                  <a:extLst>
                    <a:ext uri="{9D8B030D-6E8A-4147-A177-3AD203B41FA5}">
                      <a16:colId xmlns="" xmlns:a16="http://schemas.microsoft.com/office/drawing/2014/main" val="2863454304"/>
                    </a:ext>
                  </a:extLst>
                </a:gridCol>
                <a:gridCol w="1509623">
                  <a:extLst>
                    <a:ext uri="{9D8B030D-6E8A-4147-A177-3AD203B41FA5}">
                      <a16:colId xmlns="" xmlns:a16="http://schemas.microsoft.com/office/drawing/2014/main" val="1016161822"/>
                    </a:ext>
                  </a:extLst>
                </a:gridCol>
                <a:gridCol w="5227607">
                  <a:extLst>
                    <a:ext uri="{9D8B030D-6E8A-4147-A177-3AD203B41FA5}">
                      <a16:colId xmlns="" xmlns:a16="http://schemas.microsoft.com/office/drawing/2014/main" val="6461316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Sr. No.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Name of Student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Admitted Institute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52810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1.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</a:t>
                      </a:r>
                      <a:r>
                        <a:rPr lang="en-US" sz="1600" dirty="0" err="1">
                          <a:effectLst/>
                        </a:rPr>
                        <a:t>Sayali</a:t>
                      </a:r>
                      <a:r>
                        <a:rPr lang="en-US" sz="1600" dirty="0">
                          <a:effectLst/>
                        </a:rPr>
                        <a:t> Magar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Central Agricultural University, Imphal, Manipur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78666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2.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Anushri Khadse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Mahatma Phule Krishi Vidyapeeth, </a:t>
                      </a:r>
                      <a:r>
                        <a:rPr lang="en-IN" sz="1600" dirty="0" err="1">
                          <a:effectLst/>
                        </a:rPr>
                        <a:t>Rahuri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87118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Sweta Rajurkar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Mahatma Phule Krishi Vidyapeeth, Rahuri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6624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Bhawna </a:t>
                      </a:r>
                      <a:r>
                        <a:rPr lang="en-US" sz="1600" dirty="0" err="1">
                          <a:effectLst/>
                        </a:rPr>
                        <a:t>Surduse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43249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Pallavi </a:t>
                      </a:r>
                      <a:r>
                        <a:rPr lang="en-US" sz="1600" dirty="0" err="1">
                          <a:effectLst/>
                        </a:rPr>
                        <a:t>Monapure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Panjabrao Deshmukh Krishi Vidyapeeth, Akola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5238950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E4812BCD-BB74-4DF6-83A3-F6EA841FA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19475661"/>
              </p:ext>
            </p:extLst>
          </p:nvPr>
        </p:nvGraphicFramePr>
        <p:xfrm>
          <a:off x="1123426" y="3917075"/>
          <a:ext cx="9801130" cy="280416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96863">
                  <a:extLst>
                    <a:ext uri="{9D8B030D-6E8A-4147-A177-3AD203B41FA5}">
                      <a16:colId xmlns="" xmlns:a16="http://schemas.microsoft.com/office/drawing/2014/main" val="2677475525"/>
                    </a:ext>
                  </a:extLst>
                </a:gridCol>
                <a:gridCol w="2444866">
                  <a:extLst>
                    <a:ext uri="{9D8B030D-6E8A-4147-A177-3AD203B41FA5}">
                      <a16:colId xmlns="" xmlns:a16="http://schemas.microsoft.com/office/drawing/2014/main" val="2770431437"/>
                    </a:ext>
                  </a:extLst>
                </a:gridCol>
                <a:gridCol w="1526594">
                  <a:extLst>
                    <a:ext uri="{9D8B030D-6E8A-4147-A177-3AD203B41FA5}">
                      <a16:colId xmlns="" xmlns:a16="http://schemas.microsoft.com/office/drawing/2014/main" val="3631361298"/>
                    </a:ext>
                  </a:extLst>
                </a:gridCol>
                <a:gridCol w="5232807">
                  <a:extLst>
                    <a:ext uri="{9D8B030D-6E8A-4147-A177-3AD203B41FA5}">
                      <a16:colId xmlns="" xmlns:a16="http://schemas.microsoft.com/office/drawing/2014/main" val="18123212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Sr. No.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Name of Student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Admitted Institute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200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1.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Dhanorkar</a:t>
                      </a:r>
                      <a:r>
                        <a:rPr lang="en-IN" sz="1600" dirty="0">
                          <a:effectLst/>
                        </a:rPr>
                        <a:t> Aditya 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ICAR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Rajendra prasad central agriculture University’ </a:t>
                      </a:r>
                      <a:r>
                        <a:rPr lang="en-IN" sz="1600" dirty="0" err="1">
                          <a:effectLst/>
                        </a:rPr>
                        <a:t>Pusa</a:t>
                      </a:r>
                      <a:r>
                        <a:rPr lang="en-IN" sz="1600" dirty="0">
                          <a:effectLst/>
                        </a:rPr>
                        <a:t> Bihar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3616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2.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Harshada Kubde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12187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3.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Ravina Ramteke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02034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4.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Yogesh Naik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UAS, Dharwad, Karnataka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8092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5.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Ankur Tayde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UAS, Dharwad, Karnataka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428432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1.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Megha Madke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669360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2.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Pranali Pimpalzare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0278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3.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Anagha Ingle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Panjabrao Deshmukh Krishi Vidyapeeth, Akola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54058167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701F6A6D-8AF2-4B35-A489-F3088FA4E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1468" y="3607966"/>
            <a:ext cx="74168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2017-2018</a:t>
            </a:r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115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611" y="37243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78321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7095" y="404664"/>
            <a:ext cx="1080120" cy="936104"/>
          </a:xfrm>
          <a:prstGeom prst="rect">
            <a:avLst/>
          </a:prstGeom>
          <a:noFill/>
        </p:spPr>
      </p:pic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71C9CC61-7167-4F8E-8BD4-18989D6C33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57294885"/>
              </p:ext>
            </p:extLst>
          </p:nvPr>
        </p:nvGraphicFramePr>
        <p:xfrm>
          <a:off x="1337095" y="1700808"/>
          <a:ext cx="9739224" cy="4957517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22934">
                  <a:extLst>
                    <a:ext uri="{9D8B030D-6E8A-4147-A177-3AD203B41FA5}">
                      <a16:colId xmlns="" xmlns:a16="http://schemas.microsoft.com/office/drawing/2014/main" val="3785673471"/>
                    </a:ext>
                  </a:extLst>
                </a:gridCol>
                <a:gridCol w="2923130">
                  <a:extLst>
                    <a:ext uri="{9D8B030D-6E8A-4147-A177-3AD203B41FA5}">
                      <a16:colId xmlns="" xmlns:a16="http://schemas.microsoft.com/office/drawing/2014/main" val="1769825646"/>
                    </a:ext>
                  </a:extLst>
                </a:gridCol>
                <a:gridCol w="1511259">
                  <a:extLst>
                    <a:ext uri="{9D8B030D-6E8A-4147-A177-3AD203B41FA5}">
                      <a16:colId xmlns="" xmlns:a16="http://schemas.microsoft.com/office/drawing/2014/main" val="1896626424"/>
                    </a:ext>
                  </a:extLst>
                </a:gridCol>
                <a:gridCol w="4281901">
                  <a:extLst>
                    <a:ext uri="{9D8B030D-6E8A-4147-A177-3AD203B41FA5}">
                      <a16:colId xmlns="" xmlns:a16="http://schemas.microsoft.com/office/drawing/2014/main" val="15134805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Sr.No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 of Student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 Admitted institute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37700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Ankita </a:t>
                      </a:r>
                      <a:r>
                        <a:rPr lang="en-US" sz="1600" dirty="0" err="1">
                          <a:effectLst/>
                        </a:rPr>
                        <a:t>Chinche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 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IARI, New Delhi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70349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Disha </a:t>
                      </a:r>
                      <a:r>
                        <a:rPr lang="en-US" sz="1600" dirty="0" err="1">
                          <a:effectLst/>
                        </a:rPr>
                        <a:t>Meshram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8393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Arti </a:t>
                      </a:r>
                      <a:r>
                        <a:rPr lang="en-US" sz="1600" dirty="0" err="1">
                          <a:effectLst/>
                        </a:rPr>
                        <a:t>Ambhore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85063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Malvika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Wairagade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86726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Aditya </a:t>
                      </a:r>
                      <a:r>
                        <a:rPr lang="en-US" sz="1600" dirty="0" err="1">
                          <a:effectLst/>
                        </a:rPr>
                        <a:t>Dhanorkar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Rajendra Prasad Agril. Univ., Pusa Bihar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51783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Anand Shinde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Rajendra Prasad Agril. Univ., Pusa Bihar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9746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Sumit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Bobate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Chandrashekhar Azad Agril. Univ., Kanpur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88262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Rushikesh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Bharshakhale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VDCAB, Latur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40482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Nirmal Chaudhary, 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8150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Dhanashree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Piparade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59488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VaibhaviKhode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4817429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Students excels in PGDM Fellowship Examination excels in PGDM, Fellowship examination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32334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Paresh Bute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PGDM Fellowship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39255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RushikeshNival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84328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Chetan Vaidya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52614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Yogesh </a:t>
                      </a:r>
                      <a:r>
                        <a:rPr lang="en-US" sz="1600" dirty="0" err="1">
                          <a:effectLst/>
                        </a:rPr>
                        <a:t>Cheke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3683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Avinash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Aglave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effectLst/>
                        </a:rPr>
                        <a:t>Mangluru</a:t>
                      </a:r>
                      <a:endParaRPr lang="en-IN" sz="2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5633725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="" xmlns:a16="http://schemas.microsoft.com/office/drawing/2014/main" id="{C88D6956-BA6E-4AA0-8770-D1A647119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576" y="1395738"/>
            <a:ext cx="74168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2018-2019 </a:t>
            </a:r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468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06762041-B70D-4FB0-807A-138890160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08091476"/>
              </p:ext>
            </p:extLst>
          </p:nvPr>
        </p:nvGraphicFramePr>
        <p:xfrm>
          <a:off x="1147313" y="1495652"/>
          <a:ext cx="10179171" cy="551103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16615">
                  <a:extLst>
                    <a:ext uri="{9D8B030D-6E8A-4147-A177-3AD203B41FA5}">
                      <a16:colId xmlns="" xmlns:a16="http://schemas.microsoft.com/office/drawing/2014/main" val="2335702838"/>
                    </a:ext>
                  </a:extLst>
                </a:gridCol>
                <a:gridCol w="2503219">
                  <a:extLst>
                    <a:ext uri="{9D8B030D-6E8A-4147-A177-3AD203B41FA5}">
                      <a16:colId xmlns="" xmlns:a16="http://schemas.microsoft.com/office/drawing/2014/main" val="323073203"/>
                    </a:ext>
                  </a:extLst>
                </a:gridCol>
                <a:gridCol w="1335051">
                  <a:extLst>
                    <a:ext uri="{9D8B030D-6E8A-4147-A177-3AD203B41FA5}">
                      <a16:colId xmlns="" xmlns:a16="http://schemas.microsoft.com/office/drawing/2014/main" val="4122565391"/>
                    </a:ext>
                  </a:extLst>
                </a:gridCol>
                <a:gridCol w="5924286">
                  <a:extLst>
                    <a:ext uri="{9D8B030D-6E8A-4147-A177-3AD203B41FA5}">
                      <a16:colId xmlns="" xmlns:a16="http://schemas.microsoft.com/office/drawing/2014/main" val="1367590401"/>
                    </a:ext>
                  </a:extLst>
                </a:gridCol>
              </a:tblGrid>
              <a:tr h="2676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Sr.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No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Name of Student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ICAR/</a:t>
                      </a:r>
                      <a:endParaRPr lang="en-IN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GAT-B /MCAER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  Admitted institute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1164400065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Pradyumn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Dasharath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Ghatate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JRF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- Indian Agriculture Research Institute, New Delhi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1884006922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Manish </a:t>
                      </a:r>
                      <a:r>
                        <a:rPr lang="en-US" sz="1300" dirty="0" err="1">
                          <a:effectLst/>
                        </a:rPr>
                        <a:t>Vishnudas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Chavhan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Vasantrao Naik Marathwada Krishi Vidyapeeth, Parbhani.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52885618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Tushar </a:t>
                      </a:r>
                      <a:r>
                        <a:rPr lang="en-US" sz="1300" dirty="0" err="1">
                          <a:effectLst/>
                        </a:rPr>
                        <a:t>Rameshrao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Dhangare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Post Graduate Institute, 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67509603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Vrushali Narayan Dhande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Tamil Nadu Agriculture University Coimbatore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701544152"/>
                  </a:ext>
                </a:extLst>
              </a:tr>
              <a:tr h="129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Pooja Ankush Ade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Punjab Agriculture University, Punjab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487641606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Samiksha Sanjay Hote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College Of Agriculture, Jawaharlal Nehru Krishi Vishwavidyalaya Jabalpur 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96758828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Sanjana Sanjay Tagde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Punjab Agricultural University, Ludhiana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180697877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Vaishnavi Rajendra Gadge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Junagarh Agricultural University, Junagarh, Gujrat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487122134"/>
                  </a:ext>
                </a:extLst>
              </a:tr>
              <a:tr h="869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Ankita Anil </a:t>
                      </a:r>
                      <a:r>
                        <a:rPr lang="en-US" sz="1300" dirty="0" err="1">
                          <a:effectLst/>
                        </a:rPr>
                        <a:t>Chakote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Navsari Agricultural University, Gujrat.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677229354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10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Ingle Rahul Nandkishor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.Rajendra Prasad Central Agriculture University, Pusa Bihar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035218646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Kumod Rameshkumar Patle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JRF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782946925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Vaishnavi Gajanan </a:t>
                      </a:r>
                      <a:r>
                        <a:rPr lang="en-US" sz="1300" dirty="0" err="1">
                          <a:effectLst/>
                        </a:rPr>
                        <a:t>Uike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Assam Agricultural University, Assam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114465674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Manish VishnudasChavhan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Vasantrao Naik Marathwada Krishi Vidyapeeth, </a:t>
                      </a:r>
                      <a:r>
                        <a:rPr lang="en-US" sz="1300" dirty="0" err="1">
                          <a:effectLst/>
                        </a:rPr>
                        <a:t>Parbhani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6111576"/>
                  </a:ext>
                </a:extLst>
              </a:tr>
              <a:tr h="1362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Devesh Sanjay </a:t>
                      </a:r>
                      <a:r>
                        <a:rPr lang="en-US" sz="1300" dirty="0" err="1">
                          <a:effectLst/>
                        </a:rPr>
                        <a:t>Pardhi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Acharya Narendra Deva University Of Agriculture And Technology, </a:t>
                      </a:r>
                      <a:r>
                        <a:rPr lang="en-US" sz="1300" dirty="0" err="1">
                          <a:effectLst/>
                        </a:rPr>
                        <a:t>Ayodhya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93180953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15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Vikas Manohar Rande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Tamilnadu Agriculture University Coimbatore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770314044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16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Kartik Dhanraj Chopkar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 Raipur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96626063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17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Prajkta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Eknath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Badarkhe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Vishwavidyalaya, Krishinagar, Raipur, Chattisgarh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575532341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18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Saurabh BrijmohanThakare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 Raipur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77415489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Vishakha Rahul Bhosale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3936315853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Vanshree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Hemraj</a:t>
                      </a:r>
                      <a:r>
                        <a:rPr lang="en-US" sz="1300" dirty="0">
                          <a:effectLst/>
                        </a:rPr>
                        <a:t> Bokade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Panjabrao Deshmukh Krishi Vidyapeeth,  Akola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188245968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Pragati Ramesh More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1554949916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Samiksha Rameshwar Chavhan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MCAER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Dr. </a:t>
                      </a:r>
                      <a:r>
                        <a:rPr lang="en-US" sz="1300" dirty="0" err="1">
                          <a:effectLst/>
                        </a:rPr>
                        <a:t>Balasaheb</a:t>
                      </a:r>
                      <a:r>
                        <a:rPr lang="en-US" sz="1300" dirty="0">
                          <a:effectLst/>
                        </a:rPr>
                        <a:t> Sawant Konkan Krishi Vidyapeeth, </a:t>
                      </a:r>
                      <a:r>
                        <a:rPr lang="en-US" sz="1300" dirty="0" err="1">
                          <a:effectLst/>
                        </a:rPr>
                        <a:t>Dapoli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2861452112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Pooja Gajanan Ingole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Panjabrao Deshmukh Krishi Vidyapeeth,  Akola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89621778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Madhuree Prakash Lunge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Dr. Panjabrao Deshmukh Krishi Vidyapeeth,  Akola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="" xmlns:a16="http://schemas.microsoft.com/office/drawing/2014/main" val="97045221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90379" y="194641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001328" y="194641"/>
            <a:ext cx="8271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2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200" dirty="0">
              <a:solidFill>
                <a:srgbClr val="00B050"/>
              </a:solidFill>
            </a:endParaRPr>
          </a:p>
          <a:p>
            <a:pPr algn="ctr"/>
            <a:r>
              <a:rPr lang="en-IN" sz="2200" b="1" dirty="0">
                <a:solidFill>
                  <a:srgbClr val="00B050"/>
                </a:solidFill>
              </a:rPr>
              <a:t>WAGHAPUR ROAD, YAVATMAL</a:t>
            </a:r>
            <a:endParaRPr lang="en-IN" sz="22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1409" y="265198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4043772" y="1187530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2019-2020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444" y="41221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040302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1215" y="412216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83732" y="137827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2020-2021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DE344848-1FDE-4A71-B870-23D1408C0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23121246"/>
              </p:ext>
            </p:extLst>
          </p:nvPr>
        </p:nvGraphicFramePr>
        <p:xfrm>
          <a:off x="1311215" y="1729686"/>
          <a:ext cx="10015268" cy="455888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92554">
                  <a:extLst>
                    <a:ext uri="{9D8B030D-6E8A-4147-A177-3AD203B41FA5}">
                      <a16:colId xmlns="" xmlns:a16="http://schemas.microsoft.com/office/drawing/2014/main" val="2899860229"/>
                    </a:ext>
                  </a:extLst>
                </a:gridCol>
                <a:gridCol w="2791141">
                  <a:extLst>
                    <a:ext uri="{9D8B030D-6E8A-4147-A177-3AD203B41FA5}">
                      <a16:colId xmlns="" xmlns:a16="http://schemas.microsoft.com/office/drawing/2014/main" val="591481136"/>
                    </a:ext>
                  </a:extLst>
                </a:gridCol>
                <a:gridCol w="1313478">
                  <a:extLst>
                    <a:ext uri="{9D8B030D-6E8A-4147-A177-3AD203B41FA5}">
                      <a16:colId xmlns="" xmlns:a16="http://schemas.microsoft.com/office/drawing/2014/main" val="4176213606"/>
                    </a:ext>
                  </a:extLst>
                </a:gridCol>
                <a:gridCol w="5418095">
                  <a:extLst>
                    <a:ext uri="{9D8B030D-6E8A-4147-A177-3AD203B41FA5}">
                      <a16:colId xmlns="" xmlns:a16="http://schemas.microsoft.com/office/drawing/2014/main" val="1400388783"/>
                    </a:ext>
                  </a:extLst>
                </a:gridCol>
              </a:tblGrid>
              <a:tr h="389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ICAR/GAT-B/ GATE/ 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Admitted institute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3684840173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Pravin Vilas Nimgade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Admitted for </a:t>
                      </a: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at Institute of Chemical Technology, Mumbai.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2584084904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Harshada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Gulabrao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Madhankar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1013678207"/>
                  </a:ext>
                </a:extLst>
              </a:tr>
              <a:tr h="2890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Prajwal </a:t>
                      </a:r>
                      <a:r>
                        <a:rPr lang="en-US" sz="1400" dirty="0" err="1">
                          <a:effectLst/>
                        </a:rPr>
                        <a:t>Purushottam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Dongare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GAT- B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1433614157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Suraj Santosh Gupta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2571561788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Viraj </a:t>
                      </a:r>
                      <a:r>
                        <a:rPr lang="en-US" sz="1400" dirty="0" err="1">
                          <a:effectLst/>
                        </a:rPr>
                        <a:t>Pramodrao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Sawarkar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773647070"/>
                  </a:ext>
                </a:extLst>
              </a:tr>
              <a:tr h="389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Bhushan Ramesh Shende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Admitted for </a:t>
                      </a: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K. S. </a:t>
                      </a:r>
                      <a:r>
                        <a:rPr lang="en-US" sz="1400" dirty="0" err="1">
                          <a:effectLst/>
                        </a:rPr>
                        <a:t>Rangaswami</a:t>
                      </a:r>
                      <a:r>
                        <a:rPr lang="en-US" sz="1400" dirty="0">
                          <a:effectLst/>
                        </a:rPr>
                        <a:t> college of Technology, </a:t>
                      </a:r>
                      <a:r>
                        <a:rPr lang="en-US" sz="1400" dirty="0" err="1">
                          <a:effectLst/>
                        </a:rPr>
                        <a:t>Tiruchengode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Tamilnadu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99961793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Manali Sunil </a:t>
                      </a:r>
                      <a:r>
                        <a:rPr lang="en-US" sz="1400" dirty="0" err="1">
                          <a:effectLst/>
                        </a:rPr>
                        <a:t>Shegokar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NIT Durgapur, West Bangal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134552070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Suraksha </a:t>
                      </a:r>
                      <a:r>
                        <a:rPr lang="en-US" sz="1400" dirty="0" err="1">
                          <a:effectLst/>
                        </a:rPr>
                        <a:t>Namdeo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Datarkar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Dr. PDKV, Akola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484378230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Gauri </a:t>
                      </a:r>
                      <a:r>
                        <a:rPr lang="en-US" sz="1400" dirty="0" err="1">
                          <a:effectLst/>
                        </a:rPr>
                        <a:t>Rajan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Argulwar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Dr. PDKV, Akola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12656477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Sonali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Raosaheb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Siraskar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423661276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Gayatri Madhukar Tale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3680885458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Priyanka Ravindra Sangale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2841788851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Manisha </a:t>
                      </a:r>
                      <a:r>
                        <a:rPr lang="en-US" sz="1400" dirty="0" err="1">
                          <a:effectLst/>
                        </a:rPr>
                        <a:t>Sunilrao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Kadao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LAD College, Nagpur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4042317101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Nisha </a:t>
                      </a:r>
                      <a:r>
                        <a:rPr lang="en-US" sz="1400" dirty="0" err="1">
                          <a:effectLst/>
                        </a:rPr>
                        <a:t>Laxmandas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Aswini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LAD College, Nagpur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252425125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15">
                          <a:effectLst/>
                        </a:rPr>
                        <a:t>Atharva Sanjay Togattiwar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effectLst/>
                        </a:rPr>
                        <a:t>VPM's B.N. </a:t>
                      </a:r>
                      <a:r>
                        <a:rPr lang="en-US" sz="1400" spc="15" dirty="0" err="1">
                          <a:effectLst/>
                        </a:rPr>
                        <a:t>Bandodkar</a:t>
                      </a:r>
                      <a:r>
                        <a:rPr lang="en-US" sz="1400" spc="15" dirty="0">
                          <a:effectLst/>
                        </a:rPr>
                        <a:t> College of Science, Thane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="" xmlns:a16="http://schemas.microsoft.com/office/drawing/2014/main" val="497939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1150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4492" y="37243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249141" y="372436"/>
            <a:ext cx="792088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1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100" b="1" dirty="0"/>
              <a:t>          </a:t>
            </a:r>
            <a:r>
              <a:rPr lang="en-IN" sz="21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100" dirty="0">
              <a:solidFill>
                <a:srgbClr val="00B050"/>
              </a:solidFill>
            </a:endParaRPr>
          </a:p>
          <a:p>
            <a:pPr algn="ctr"/>
            <a:r>
              <a:rPr lang="en-IN" sz="2100" b="1" dirty="0">
                <a:solidFill>
                  <a:srgbClr val="00B050"/>
                </a:solidFill>
              </a:rPr>
              <a:t>WAGHAPUR ROAD, YAVATMAL</a:t>
            </a:r>
            <a:endParaRPr lang="en-IN" sz="21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9456" y="372436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863752" y="133147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2021-2022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9B1F458A-D246-4441-92E1-380BCE015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51230996"/>
              </p:ext>
            </p:extLst>
          </p:nvPr>
        </p:nvGraphicFramePr>
        <p:xfrm>
          <a:off x="859766" y="1700808"/>
          <a:ext cx="10699630" cy="488546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31597">
                  <a:extLst>
                    <a:ext uri="{9D8B030D-6E8A-4147-A177-3AD203B41FA5}">
                      <a16:colId xmlns="" xmlns:a16="http://schemas.microsoft.com/office/drawing/2014/main" val="3742276811"/>
                    </a:ext>
                  </a:extLst>
                </a:gridCol>
                <a:gridCol w="2126622">
                  <a:extLst>
                    <a:ext uri="{9D8B030D-6E8A-4147-A177-3AD203B41FA5}">
                      <a16:colId xmlns="" xmlns:a16="http://schemas.microsoft.com/office/drawing/2014/main" val="1862686951"/>
                    </a:ext>
                  </a:extLst>
                </a:gridCol>
                <a:gridCol w="1509623">
                  <a:extLst>
                    <a:ext uri="{9D8B030D-6E8A-4147-A177-3AD203B41FA5}">
                      <a16:colId xmlns="" xmlns:a16="http://schemas.microsoft.com/office/drawing/2014/main" val="1393544924"/>
                    </a:ext>
                  </a:extLst>
                </a:gridCol>
                <a:gridCol w="6331788">
                  <a:extLst>
                    <a:ext uri="{9D8B030D-6E8A-4147-A177-3AD203B41FA5}">
                      <a16:colId xmlns="" xmlns:a16="http://schemas.microsoft.com/office/drawing/2014/main" val="1445511849"/>
                    </a:ext>
                  </a:extLst>
                </a:gridCol>
              </a:tblGrid>
              <a:tr h="415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ICAR/GAT-B/ </a:t>
                      </a:r>
                      <a:r>
                        <a:rPr lang="en-US" sz="1200">
                          <a:effectLst/>
                        </a:rPr>
                        <a:t>GATE/MCAER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Admitted institute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2334938837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Vaishnavi Jangale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at IIT, Jodhpur at M.Tech in Bioscience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994946955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Fawade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Pharma Biotech at ICT, Mumbai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4037348650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Mrunalini Chaudhari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(pharmaceutical science &amp; Engineering) at IIT, Dhanbad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1290888296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Pooja Madavi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(pharmaceutical science &amp; Engineering) at IIT, Dhanbad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2959123673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Sonali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Siraskar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BioprocssTechnology  at ICT, Mumbai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3945255196"/>
                  </a:ext>
                </a:extLst>
              </a:tr>
              <a:tr h="1055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Ishwari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Vyawhare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Food Biotech at ICT, Mumbai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50337622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Sahil Ghutke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Bioprocess Technology at ICT, Mumbai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3281404581"/>
                  </a:ext>
                </a:extLst>
              </a:tr>
              <a:tr h="4315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Aditi Jadhao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Biotech with Industrial speciation  at VELTECH </a:t>
                      </a:r>
                      <a:r>
                        <a:rPr lang="en-US" sz="1400" dirty="0" err="1">
                          <a:effectLst/>
                        </a:rPr>
                        <a:t>Ranrajn</a:t>
                      </a:r>
                      <a:r>
                        <a:rPr lang="en-US" sz="1400" dirty="0">
                          <a:effectLst/>
                        </a:rPr>
                        <a:t> Dr. </a:t>
                      </a:r>
                      <a:r>
                        <a:rPr lang="en-US" sz="1400" dirty="0" err="1">
                          <a:effectLst/>
                        </a:rPr>
                        <a:t>Shankuntala</a:t>
                      </a:r>
                      <a:r>
                        <a:rPr lang="en-US" sz="1400" dirty="0">
                          <a:effectLst/>
                        </a:rPr>
                        <a:t> R &amp; D Inst. Of Sci. and Tech., Chennai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3412877186"/>
                  </a:ext>
                </a:extLst>
              </a:tr>
              <a:tr h="3253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Bhasakhale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Computational Biology, Dept. of Bioinformatics, Pondicherry Univ., Pondicherry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1363983825"/>
                  </a:ext>
                </a:extLst>
              </a:tr>
              <a:tr h="280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Pradyumn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Rahate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Computational Biology, Dept. of Bioinformatics, Pondicherry Univ., Pondicherry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2725502655"/>
                  </a:ext>
                </a:extLst>
              </a:tr>
              <a:tr h="4818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Avinash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Ghuge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Biotech with Indistrialspecialition  at VELTECH Ranrajn Dr. Shankuntala research and Development Inst. Of Sci. and Tech., Chennai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2676616639"/>
                  </a:ext>
                </a:extLst>
              </a:tr>
              <a:tr h="294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Prajakta Sonwane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 Biotechnology at Maulana Abdul Kalam Azad Univ. of Technology, West Bengal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377639055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Shende Bhushan Ramesh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NIT, Rurkela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1963478282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Mahalle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College of Agril. Biotechnology, MPKV, Rahuri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2301788936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Shrushti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Surwade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College of </a:t>
                      </a:r>
                      <a:r>
                        <a:rPr lang="en-US" sz="1400" dirty="0" err="1">
                          <a:effectLst/>
                        </a:rPr>
                        <a:t>Agril</a:t>
                      </a:r>
                      <a:r>
                        <a:rPr lang="en-US" sz="1400" dirty="0">
                          <a:effectLst/>
                        </a:rPr>
                        <a:t>. Biotechnology, Dr. PDKV, </a:t>
                      </a:r>
                      <a:r>
                        <a:rPr lang="en-US" sz="1400" dirty="0" err="1">
                          <a:effectLst/>
                        </a:rPr>
                        <a:t>AKola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="" xmlns:a16="http://schemas.microsoft.com/office/drawing/2014/main" val="192275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925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4392" y="404664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6491" y="412800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02966" y="1357039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2022-2023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81488" y="1751307"/>
          <a:ext cx="11041811" cy="490728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655731">
                  <a:extLst>
                    <a:ext uri="{9D8B030D-6E8A-4147-A177-3AD203B41FA5}">
                      <a16:colId xmlns="" xmlns:a16="http://schemas.microsoft.com/office/drawing/2014/main" val="129584199"/>
                    </a:ext>
                  </a:extLst>
                </a:gridCol>
                <a:gridCol w="2486131">
                  <a:extLst>
                    <a:ext uri="{9D8B030D-6E8A-4147-A177-3AD203B41FA5}">
                      <a16:colId xmlns="" xmlns:a16="http://schemas.microsoft.com/office/drawing/2014/main" val="3659432863"/>
                    </a:ext>
                  </a:extLst>
                </a:gridCol>
                <a:gridCol w="21977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02249">
                  <a:extLst>
                    <a:ext uri="{9D8B030D-6E8A-4147-A177-3AD203B41FA5}">
                      <a16:colId xmlns="" xmlns:a16="http://schemas.microsoft.com/office/drawing/2014/main" val="261344057"/>
                    </a:ext>
                  </a:extLst>
                </a:gridCol>
              </a:tblGrid>
              <a:tr h="4315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Sr. No.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Name of Student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ICAR/GAT-B/ GATE/ MCAER/NET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Institute Name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696430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Pooja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Madavi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GATE 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Indian Institute of Technology,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Dhanbad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08386956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Kirti Sinha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887043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Mrudul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Dhakate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National Institute of technology,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Surathkal</a:t>
                      </a: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 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Karnatak</a:t>
                      </a:r>
                      <a:endParaRPr lang="en-GB" sz="1400" dirty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64003097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4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Sandesh Shinde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1762115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5.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Samiksha Bhakare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78171578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6.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Pranjali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Soor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726917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Samrudhhi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Taske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5864484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Pranali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Chankhede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National Institute of technology,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Surathkal</a:t>
                      </a: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 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Karnatak</a:t>
                      </a:r>
                      <a:endParaRPr lang="en-GB" sz="1400" dirty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3724197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9.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Nikita Shende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MAKAUT, West Bengal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24589804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10.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Tanvi Aware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B/ MCEAR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+mn-lt"/>
                        </a:rPr>
                        <a:t>PDKV</a:t>
                      </a:r>
                      <a:r>
                        <a:rPr lang="en-GB" sz="1400" baseline="0" dirty="0">
                          <a:latin typeface="+mn-lt"/>
                        </a:rPr>
                        <a:t>, Akola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8238332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11.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Manas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Dehariya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74325905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12.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Pratik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Barad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Center For Aquatic Animal Health, CUSAT, Kochi, Kerala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8193513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13.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Abhishek Zamare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Nil pan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2044784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14.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Divya Shukla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IIIT,</a:t>
                      </a:r>
                      <a:r>
                        <a:rPr lang="en-GB" sz="1400" baseline="0" dirty="0">
                          <a:latin typeface="+mn-lt"/>
                        </a:rPr>
                        <a:t> Delhi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70505878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15.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Rutuja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Gaikwad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05212125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16.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Ganesh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Ghime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 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MAKAUT, West Bengal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26471291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17.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  <a:latin typeface="+mn-lt"/>
                        </a:rPr>
                        <a:t>Tushar</a:t>
                      </a:r>
                      <a:r>
                        <a:rPr lang="en-US" sz="1400" kern="12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+mn-lt"/>
                        </a:rPr>
                        <a:t>Dhangare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NET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Sub Division officer,</a:t>
                      </a:r>
                      <a:r>
                        <a:rPr lang="en-GB" sz="1400" baseline="0" dirty="0">
                          <a:latin typeface="+mn-lt"/>
                        </a:rPr>
                        <a:t> </a:t>
                      </a:r>
                      <a:r>
                        <a:rPr lang="en-GB" sz="1400" baseline="0" dirty="0" err="1">
                          <a:latin typeface="+mn-lt"/>
                        </a:rPr>
                        <a:t>Akot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1344658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18.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Manish Chauhan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NET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Banking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41962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2755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203" y="79327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732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302" y="87463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02966" y="1244900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2023-2024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309" y="1218928"/>
          <a:ext cx="11749177" cy="596552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49287">
                  <a:extLst>
                    <a:ext uri="{9D8B030D-6E8A-4147-A177-3AD203B41FA5}">
                      <a16:colId xmlns="" xmlns:a16="http://schemas.microsoft.com/office/drawing/2014/main" val="129584199"/>
                    </a:ext>
                  </a:extLst>
                </a:gridCol>
                <a:gridCol w="2199949">
                  <a:extLst>
                    <a:ext uri="{9D8B030D-6E8A-4147-A177-3AD203B41FA5}">
                      <a16:colId xmlns="" xmlns:a16="http://schemas.microsoft.com/office/drawing/2014/main" val="3659432863"/>
                    </a:ext>
                  </a:extLst>
                </a:gridCol>
                <a:gridCol w="3770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29816">
                  <a:extLst>
                    <a:ext uri="{9D8B030D-6E8A-4147-A177-3AD203B41FA5}">
                      <a16:colId xmlns="" xmlns:a16="http://schemas.microsoft.com/office/drawing/2014/main" val="261344057"/>
                    </a:ext>
                  </a:extLst>
                </a:gridCol>
              </a:tblGrid>
              <a:tr h="376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 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BET/ICAR/GAT-B/ GATE/ MCAER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Institute Name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696430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Akash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Khode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BET, GATE, GAT-B  (Fellowship Rs 45000/pm)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808386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Sai Ganesh Nair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IIT JAM, JGEEBLIS (Fellowship Rs 42000/pm)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Mangal"/>
                        </a:rPr>
                        <a:t>IIIT, Delhi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887043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Digvijay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Ballal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Surathkal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Karnatak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864003097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Himanshu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Chandelkar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71762115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Kunal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Bhaspale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81715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Vaibhav Thakur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172691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Prathamesh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Nimbolkar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Mangal"/>
                        </a:rPr>
                        <a:t>Institute of Chemical Technology, Mumbai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58644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Vaishnavi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Sontakke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4372419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Sakshi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Dhanorkar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624589804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Anjali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Lanjewar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VNIT, Nagpur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88238332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Montu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Kumar Yadav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Mangal"/>
                        </a:rPr>
                        <a:t>Institute of Chemical Technology, Mumbai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7432590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Shrushti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Tijare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4208193513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Gauri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Ingle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Mangal"/>
                        </a:rPr>
                        <a:t>IIIT, Delhi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620447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Patik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Lanjewar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MPSC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05058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Janhvi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Tambade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Amity</a:t>
                      </a:r>
                      <a:r>
                        <a:rPr lang="en-GB" sz="1400" baseline="0" dirty="0"/>
                        <a:t>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50521212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Rutuja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Gadge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Competitive Exam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526471291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17.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Pushpak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Kore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1344658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Mohit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Harne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641962246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Harshal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Bawner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44888897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Miss Neha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Pakhale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Banking</a:t>
                      </a:r>
                      <a:r>
                        <a:rPr lang="en-GB" sz="1400" baseline="0" dirty="0"/>
                        <a:t> 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4731657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Ayush</a:t>
                      </a: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Rajput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 CUFT PG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RGS01(S): Rajiv Gandhi South Campus (Special Course)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322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Miss</a:t>
                      </a:r>
                      <a:r>
                        <a:rPr lang="en-US" sz="14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baseline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Megana</a:t>
                      </a:r>
                      <a:r>
                        <a:rPr lang="en-US" sz="14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baseline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Giri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MCEAR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PDKV</a:t>
                      </a:r>
                      <a:r>
                        <a:rPr lang="en-GB" sz="1400" baseline="0" dirty="0"/>
                        <a:t>, Akola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80588031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C0A6148-E563-4235-87E5-B71E6657B4EA}"/>
              </a:ext>
            </a:extLst>
          </p:cNvPr>
          <p:cNvSpPr txBox="1"/>
          <p:nvPr/>
        </p:nvSpPr>
        <p:spPr>
          <a:xfrm>
            <a:off x="3553278" y="932514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</a:t>
            </a:r>
            <a:r>
              <a:rPr lang="en-IN" b="1" dirty="0">
                <a:solidFill>
                  <a:srgbClr val="002060"/>
                </a:solidFill>
                <a:latin typeface="Book Antiqua" panose="02040602050305030304" pitchFamily="18" charset="0"/>
              </a:rPr>
              <a:t>3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-2024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7785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203" y="79327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732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302" y="87463"/>
            <a:ext cx="1080120" cy="936104"/>
          </a:xfrm>
          <a:prstGeom prst="rect">
            <a:avLst/>
          </a:prstGeom>
          <a:noFill/>
        </p:spPr>
      </p:pic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582065"/>
              </p:ext>
            </p:extLst>
          </p:nvPr>
        </p:nvGraphicFramePr>
        <p:xfrm>
          <a:off x="342180" y="1301846"/>
          <a:ext cx="11507639" cy="464591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37995">
                  <a:extLst>
                    <a:ext uri="{9D8B030D-6E8A-4147-A177-3AD203B41FA5}">
                      <a16:colId xmlns="" xmlns:a16="http://schemas.microsoft.com/office/drawing/2014/main" val="129584199"/>
                    </a:ext>
                  </a:extLst>
                </a:gridCol>
                <a:gridCol w="2154723">
                  <a:extLst>
                    <a:ext uri="{9D8B030D-6E8A-4147-A177-3AD203B41FA5}">
                      <a16:colId xmlns="" xmlns:a16="http://schemas.microsoft.com/office/drawing/2014/main" val="3659432863"/>
                    </a:ext>
                  </a:extLst>
                </a:gridCol>
                <a:gridCol w="36926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122302">
                  <a:extLst>
                    <a:ext uri="{9D8B030D-6E8A-4147-A177-3AD203B41FA5}">
                      <a16:colId xmlns="" xmlns:a16="http://schemas.microsoft.com/office/drawing/2014/main" val="261344057"/>
                    </a:ext>
                  </a:extLst>
                </a:gridCol>
              </a:tblGrid>
              <a:tr h="376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 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BET/ICAR/GAT-B/ GATE/ MCAER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Institute Name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696430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Dhanashri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Narule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08386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Nikhil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Nagpure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88887043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Aditya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Gite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864003097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Sakshi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Dhanorkar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71762115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Sarthak Upadhyay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81715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Ojas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Atram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72691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Srushti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Pahune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58644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Soham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Nakhate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4372419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Praksha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Gil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IIT Guwahati 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624589804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Kailas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Surve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NIT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Surathakal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88238332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Ashwini </a:t>
                      </a: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Devanand</a:t>
                      </a: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Patond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Amity University Mumbai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27432590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Shidhesh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Rane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8193513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Bhongade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Dimpal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G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Central University Bhatinda Punjab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20447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Isha</a:t>
                      </a: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Naik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Rajiv Gandhi Institute of Biotechnology, Pune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05058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Aparna Mahalle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NIT Rourkela Odisha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0521212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Swayam R.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Belokar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Wageningen University and Research ,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Droevendaalsesteeg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4, 6708 PB Wageningen, Netherlands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52647129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C0A6148-E563-4235-87E5-B71E6657B4EA}"/>
              </a:ext>
            </a:extLst>
          </p:cNvPr>
          <p:cNvSpPr txBox="1"/>
          <p:nvPr/>
        </p:nvSpPr>
        <p:spPr>
          <a:xfrm>
            <a:off x="3553278" y="932514"/>
            <a:ext cx="434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</a:t>
            </a:r>
            <a:r>
              <a:rPr lang="en-IN" b="1" dirty="0">
                <a:solidFill>
                  <a:srgbClr val="002060"/>
                </a:solidFill>
                <a:latin typeface="Book Antiqua" panose="02040602050305030304" pitchFamily="18" charset="0"/>
              </a:rPr>
              <a:t>4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-2025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882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203" y="79327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732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302" y="87463"/>
            <a:ext cx="1080120" cy="936104"/>
          </a:xfrm>
          <a:prstGeom prst="rect">
            <a:avLst/>
          </a:prstGeom>
          <a:noFill/>
        </p:spPr>
      </p:pic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1044093"/>
              </p:ext>
            </p:extLst>
          </p:nvPr>
        </p:nvGraphicFramePr>
        <p:xfrm>
          <a:off x="342180" y="1301846"/>
          <a:ext cx="11507639" cy="672769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37995">
                  <a:extLst>
                    <a:ext uri="{9D8B030D-6E8A-4147-A177-3AD203B41FA5}">
                      <a16:colId xmlns="" xmlns:a16="http://schemas.microsoft.com/office/drawing/2014/main" val="129584199"/>
                    </a:ext>
                  </a:extLst>
                </a:gridCol>
                <a:gridCol w="2594545">
                  <a:extLst>
                    <a:ext uri="{9D8B030D-6E8A-4147-A177-3AD203B41FA5}">
                      <a16:colId xmlns="" xmlns:a16="http://schemas.microsoft.com/office/drawing/2014/main" val="3659432863"/>
                    </a:ext>
                  </a:extLst>
                </a:gridCol>
                <a:gridCol w="32527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122302">
                  <a:extLst>
                    <a:ext uri="{9D8B030D-6E8A-4147-A177-3AD203B41FA5}">
                      <a16:colId xmlns="" xmlns:a16="http://schemas.microsoft.com/office/drawing/2014/main" val="261344057"/>
                    </a:ext>
                  </a:extLst>
                </a:gridCol>
              </a:tblGrid>
              <a:tr h="376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Sr. No.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 of Student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BET/ICAR/GAT-B/ GATE/ MCAER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Institute Name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696430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Modiwale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Yogeshwari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L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08386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Parshuramkar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Usha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D.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88887043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Randive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Rutuja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K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864003097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Sawarkar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Neha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71762115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Thosar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Ishan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D.</a:t>
                      </a:r>
                      <a:endParaRPr lang="en-IN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81715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Neeraj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Kumar</a:t>
                      </a:r>
                      <a:endParaRPr lang="en-IN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GATE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72691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58644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4372419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624589804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188238332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2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27432590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 sz="32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8193513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20447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39705058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0521212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16.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GB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52647129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C0A6148-E563-4235-87E5-B71E6657B4EA}"/>
              </a:ext>
            </a:extLst>
          </p:cNvPr>
          <p:cNvSpPr txBox="1"/>
          <p:nvPr/>
        </p:nvSpPr>
        <p:spPr>
          <a:xfrm>
            <a:off x="3553278" y="932514"/>
            <a:ext cx="434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</a:t>
            </a:r>
            <a:r>
              <a:rPr lang="en-IN" b="1" dirty="0">
                <a:solidFill>
                  <a:srgbClr val="002060"/>
                </a:solidFill>
                <a:latin typeface="Book Antiqua" panose="02040602050305030304" pitchFamily="18" charset="0"/>
              </a:rPr>
              <a:t>5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-2026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5919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2090</Words>
  <Application>Microsoft Office PowerPoint</Application>
  <PresentationFormat>Custom</PresentationFormat>
  <Paragraphs>664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HP2</cp:lastModifiedBy>
  <cp:revision>24</cp:revision>
  <dcterms:created xsi:type="dcterms:W3CDTF">2023-07-25T12:35:14Z</dcterms:created>
  <dcterms:modified xsi:type="dcterms:W3CDTF">2026-06-04T07:46:13Z</dcterms:modified>
</cp:coreProperties>
</file>